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7" r:id="rId4"/>
    <p:sldId id="258" r:id="rId5"/>
    <p:sldId id="259" r:id="rId6"/>
    <p:sldId id="264" r:id="rId7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A1127-F027-4E3A-8BDB-1BC88B8652A0}" type="datetimeFigureOut">
              <a:rPr lang="es-MX" smtClean="0"/>
              <a:t>27/04/2012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F48A8-A6DC-4DEB-87AA-0E3F87284839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9 Rectángulo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A1127-F027-4E3A-8BDB-1BC88B8652A0}" type="datetimeFigureOut">
              <a:rPr lang="es-MX" smtClean="0"/>
              <a:t>27/04/2012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F48A8-A6DC-4DEB-87AA-0E3F8728483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A1127-F027-4E3A-8BDB-1BC88B8652A0}" type="datetimeFigureOut">
              <a:rPr lang="es-MX" smtClean="0"/>
              <a:t>27/04/2012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F48A8-A6DC-4DEB-87AA-0E3F8728483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A1127-F027-4E3A-8BDB-1BC88B8652A0}" type="datetimeFigureOut">
              <a:rPr lang="es-MX" smtClean="0"/>
              <a:t>27/04/2012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F48A8-A6DC-4DEB-87AA-0E3F8728483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A1127-F027-4E3A-8BDB-1BC88B8652A0}" type="datetimeFigureOut">
              <a:rPr lang="es-MX" smtClean="0"/>
              <a:t>27/04/2012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F48A8-A6DC-4DEB-87AA-0E3F87284839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A1127-F027-4E3A-8BDB-1BC88B8652A0}" type="datetimeFigureOut">
              <a:rPr lang="es-MX" smtClean="0"/>
              <a:t>27/04/2012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F48A8-A6DC-4DEB-87AA-0E3F8728483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A1127-F027-4E3A-8BDB-1BC88B8652A0}" type="datetimeFigureOut">
              <a:rPr lang="es-MX" smtClean="0"/>
              <a:t>27/04/2012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F48A8-A6DC-4DEB-87AA-0E3F8728483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A1127-F027-4E3A-8BDB-1BC88B8652A0}" type="datetimeFigureOut">
              <a:rPr lang="es-MX" smtClean="0"/>
              <a:t>27/04/2012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F48A8-A6DC-4DEB-87AA-0E3F8728483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A1127-F027-4E3A-8BDB-1BC88B8652A0}" type="datetimeFigureOut">
              <a:rPr lang="es-MX" smtClean="0"/>
              <a:t>27/04/2012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F48A8-A6DC-4DEB-87AA-0E3F8728483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A1127-F027-4E3A-8BDB-1BC88B8652A0}" type="datetimeFigureOut">
              <a:rPr lang="es-MX" smtClean="0"/>
              <a:t>27/04/2012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F48A8-A6DC-4DEB-87AA-0E3F87284839}" type="slidenum">
              <a:rPr lang="es-MX" smtClean="0"/>
              <a:t>‹Nº›</a:t>
            </a:fld>
            <a:endParaRPr lang="es-MX"/>
          </a:p>
        </p:txBody>
      </p:sp>
      <p:sp>
        <p:nvSpPr>
          <p:cNvPr id="12" name="11 Rectángulo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293A1127-F027-4E3A-8BDB-1BC88B8652A0}" type="datetimeFigureOut">
              <a:rPr lang="es-MX" smtClean="0"/>
              <a:t>27/04/2012</a:t>
            </a:fld>
            <a:endParaRPr lang="es-MX"/>
          </a:p>
        </p:txBody>
      </p:sp>
      <p:sp>
        <p:nvSpPr>
          <p:cNvPr id="11" name="10 Rectángulo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119F48A8-A6DC-4DEB-87AA-0E3F87284839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93A1127-F027-4E3A-8BDB-1BC88B8652A0}" type="datetimeFigureOut">
              <a:rPr lang="es-MX" smtClean="0"/>
              <a:t>27/04/2012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19F48A8-A6DC-4DEB-87AA-0E3F87284839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sz="6000" dirty="0" smtClean="0">
                <a:latin typeface="Arial" pitchFamily="34" charset="0"/>
                <a:cs typeface="Arial" pitchFamily="34" charset="0"/>
              </a:rPr>
              <a:t>HUEVO</a:t>
            </a:r>
            <a:endParaRPr lang="es-MX" sz="6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9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latin typeface="Arial" pitchFamily="34" charset="0"/>
                <a:cs typeface="Arial" pitchFamily="34" charset="0"/>
              </a:rPr>
              <a:t>PUGA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MONROY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MARÍA FERNANDA</a:t>
            </a:r>
          </a:p>
          <a:p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BENITEZ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TOLEDO ANNA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ITZEL</a:t>
            </a: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800" dirty="0" smtClean="0">
                <a:latin typeface="Arial" pitchFamily="34" charset="0"/>
                <a:cs typeface="Arial" pitchFamily="34" charset="0"/>
              </a:rPr>
              <a:t>CRUZ MIGUEL EMILIO</a:t>
            </a:r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Tm="10000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2700" dirty="0" smtClean="0">
                <a:latin typeface="Arial" pitchFamily="34" charset="0"/>
                <a:cs typeface="Arial" pitchFamily="34" charset="0"/>
              </a:rPr>
              <a:t>GALLINAS PONEDORAS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pic>
        <p:nvPicPr>
          <p:cNvPr id="5" name="4 Marcador de contenido" descr="gallinas 03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19425" y="1802209"/>
            <a:ext cx="5921375" cy="4441031"/>
          </a:xfrm>
        </p:spPr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PROGENITORAS</a:t>
            </a:r>
          </a:p>
          <a:p>
            <a:pPr>
              <a:buFont typeface="Wingdings" pitchFamily="2" charset="2"/>
              <a:buChar char="v"/>
            </a:pP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INCUBADORA</a:t>
            </a:r>
          </a:p>
          <a:p>
            <a:pPr>
              <a:buFont typeface="Wingdings" pitchFamily="2" charset="2"/>
              <a:buChar char="v"/>
            </a:pP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INICIACIÓN</a:t>
            </a:r>
          </a:p>
          <a:p>
            <a:pPr>
              <a:buFont typeface="Wingdings" pitchFamily="2" charset="2"/>
              <a:buChar char="v"/>
            </a:pP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DESARROLLO</a:t>
            </a:r>
          </a:p>
          <a:p>
            <a:pPr>
              <a:buFont typeface="Wingdings" pitchFamily="2" charset="2"/>
              <a:buChar char="v"/>
            </a:pP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POSTURA</a:t>
            </a:r>
            <a:endParaRPr lang="es-MX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58000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400" dirty="0" smtClean="0">
                <a:latin typeface="Arial" pitchFamily="34" charset="0"/>
                <a:cs typeface="Arial" pitchFamily="34" charset="0"/>
              </a:rPr>
              <a:t>LA RECOLECCIÓN </a:t>
            </a: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4 Marcador de contenido" descr="gallinas 02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19425" y="1802209"/>
            <a:ext cx="5921375" cy="4441031"/>
          </a:xfrm>
        </p:spPr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CLASIFICA</a:t>
            </a:r>
          </a:p>
          <a:p>
            <a:pPr>
              <a:buFont typeface="Wingdings" pitchFamily="2" charset="2"/>
              <a:buChar char="v"/>
            </a:pPr>
            <a:endParaRPr lang="es-MX" sz="1600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EMPACA</a:t>
            </a:r>
          </a:p>
          <a:p>
            <a:pPr>
              <a:buFont typeface="Wingdings" pitchFamily="2" charset="2"/>
              <a:buChar char="v"/>
            </a:pPr>
            <a:endParaRPr lang="es-MX" sz="1600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CARGA EL CAMIÓN </a:t>
            </a:r>
          </a:p>
          <a:p>
            <a:pPr>
              <a:buFont typeface="Wingdings" pitchFamily="2" charset="2"/>
              <a:buChar char="v"/>
            </a:pPr>
            <a:endParaRPr lang="es-MX" sz="1600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REVISA LAS NECESIDADES DE LA GALERA</a:t>
            </a:r>
          </a:p>
        </p:txBody>
      </p:sp>
    </p:spTree>
  </p:cSld>
  <p:clrMapOvr>
    <a:masterClrMapping/>
  </p:clrMapOvr>
  <p:transition advTm="58000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400" dirty="0" smtClean="0">
                <a:latin typeface="Arial" pitchFamily="34" charset="0"/>
                <a:cs typeface="Arial" pitchFamily="34" charset="0"/>
              </a:rPr>
              <a:t>CLASIFICACIÓN DEL HUEVO</a:t>
            </a: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4 Marcador de contenido" descr="gallinas 0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19425" y="1802209"/>
            <a:ext cx="5921375" cy="4441031"/>
          </a:xfrm>
        </p:spPr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TAMAÑO</a:t>
            </a:r>
          </a:p>
          <a:p>
            <a:pPr>
              <a:buFont typeface="Wingdings" pitchFamily="2" charset="2"/>
              <a:buChar char="v"/>
            </a:pPr>
            <a:endParaRPr lang="es-MX" sz="1600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FRACTURAS</a:t>
            </a:r>
          </a:p>
          <a:p>
            <a:pPr>
              <a:buFont typeface="Wingdings" pitchFamily="2" charset="2"/>
              <a:buChar char="v"/>
            </a:pPr>
            <a:endParaRPr lang="es-MX" sz="1600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SUCIEDAD</a:t>
            </a:r>
          </a:p>
          <a:p>
            <a:pPr>
              <a:buFont typeface="Wingdings" pitchFamily="2" charset="2"/>
              <a:buChar char="v"/>
            </a:pPr>
            <a:endParaRPr lang="es-MX" sz="1600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SOLIDEZ</a:t>
            </a:r>
          </a:p>
        </p:txBody>
      </p:sp>
    </p:spTree>
  </p:cSld>
  <p:clrMapOvr>
    <a:masterClrMapping/>
  </p:clrMapOvr>
  <p:transition advTm="58000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400" dirty="0" smtClean="0">
                <a:latin typeface="Arial" pitchFamily="34" charset="0"/>
                <a:cs typeface="Arial" pitchFamily="34" charset="0"/>
              </a:rPr>
              <a:t>LAS GALERAS</a:t>
            </a: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6 Marcador de contenido" descr="gallinas 04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19425" y="1802209"/>
            <a:ext cx="5921375" cy="4441031"/>
          </a:xfrm>
        </p:spPr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CAPACIDAD</a:t>
            </a:r>
          </a:p>
          <a:p>
            <a:pPr>
              <a:buFont typeface="Wingdings" pitchFamily="2" charset="2"/>
              <a:buChar char="v"/>
            </a:pP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TEMPERATURA</a:t>
            </a:r>
          </a:p>
          <a:p>
            <a:pPr>
              <a:buFont typeface="Wingdings" pitchFamily="2" charset="2"/>
              <a:buChar char="v"/>
            </a:pPr>
            <a:endParaRPr lang="es-MX" sz="1600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VIDA DE LA GALLINA</a:t>
            </a:r>
            <a:endParaRPr lang="es-MX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58000">
    <p:newsfla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400" dirty="0" smtClean="0">
                <a:latin typeface="Arial" pitchFamily="34" charset="0"/>
                <a:cs typeface="Arial" pitchFamily="34" charset="0"/>
              </a:rPr>
              <a:t>PUNTOS A CONSIDERAR</a:t>
            </a: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5 Marcador de contenido" descr="gallinas 06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19425" y="1802209"/>
            <a:ext cx="5921375" cy="4441031"/>
          </a:xfrm>
        </p:spPr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TRANSPORTE </a:t>
            </a:r>
          </a:p>
          <a:p>
            <a:pPr>
              <a:buFont typeface="Wingdings" pitchFamily="2" charset="2"/>
              <a:buChar char="v"/>
            </a:pPr>
            <a:endParaRPr lang="es-MX" sz="1600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EMPAQUE </a:t>
            </a:r>
          </a:p>
          <a:p>
            <a:pPr>
              <a:buFont typeface="Wingdings" pitchFamily="2" charset="2"/>
              <a:buChar char="v"/>
            </a:pPr>
            <a:endParaRPr lang="es-MX" sz="1600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REPARTO </a:t>
            </a:r>
          </a:p>
          <a:p>
            <a:pPr>
              <a:buFont typeface="Wingdings" pitchFamily="2" charset="2"/>
              <a:buChar char="v"/>
            </a:pPr>
            <a:endParaRPr lang="es-MX" sz="1600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ALIMENTACIÓN</a:t>
            </a:r>
          </a:p>
          <a:p>
            <a:pPr>
              <a:buFont typeface="Wingdings" pitchFamily="2" charset="2"/>
              <a:buChar char="v"/>
            </a:pPr>
            <a:endParaRPr lang="es-MX" sz="1600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CAPACIDAD</a:t>
            </a:r>
          </a:p>
          <a:p>
            <a:endParaRPr lang="es-MX" dirty="0"/>
          </a:p>
        </p:txBody>
      </p:sp>
    </p:spTree>
  </p:cSld>
  <p:clrMapOvr>
    <a:masterClrMapping/>
  </p:clrMapOvr>
  <p:transition advTm="58000">
    <p:newsflash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Módulo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ódulo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53</TotalTime>
  <Words>55</Words>
  <Application>Microsoft Office PowerPoint</Application>
  <PresentationFormat>Presentación en pantalla (4:3)</PresentationFormat>
  <Paragraphs>62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Módulo</vt:lpstr>
      <vt:lpstr>HUEVO</vt:lpstr>
      <vt:lpstr>GALLINAS PONEDORAS </vt:lpstr>
      <vt:lpstr>LA RECOLECCIÓN </vt:lpstr>
      <vt:lpstr>CLASIFICACIÓN DEL HUEVO</vt:lpstr>
      <vt:lpstr>LAS GALERAS</vt:lpstr>
      <vt:lpstr>PUNTOS A CONSIDERAR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HUEVO</dc:title>
  <dc:creator>acer</dc:creator>
  <cp:lastModifiedBy>acer</cp:lastModifiedBy>
  <cp:revision>6</cp:revision>
  <dcterms:created xsi:type="dcterms:W3CDTF">2012-04-27T23:43:37Z</dcterms:created>
  <dcterms:modified xsi:type="dcterms:W3CDTF">2012-04-28T00:36:52Z</dcterms:modified>
</cp:coreProperties>
</file>